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81" r:id="rId8"/>
    <p:sldId id="282" r:id="rId9"/>
    <p:sldId id="283" r:id="rId10"/>
    <p:sldId id="284" r:id="rId11"/>
    <p:sldId id="285" r:id="rId12"/>
    <p:sldId id="287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8" r:id="rId21"/>
    <p:sldId id="300" r:id="rId22"/>
    <p:sldId id="301" r:id="rId23"/>
    <p:sldId id="302" r:id="rId24"/>
    <p:sldId id="304" r:id="rId25"/>
    <p:sldId id="308" r:id="rId26"/>
    <p:sldId id="303" r:id="rId27"/>
    <p:sldId id="306" r:id="rId28"/>
    <p:sldId id="309" r:id="rId29"/>
    <p:sldId id="307" r:id="rId30"/>
    <p:sldId id="312" r:id="rId31"/>
    <p:sldId id="311" r:id="rId32"/>
    <p:sldId id="310" r:id="rId33"/>
    <p:sldId id="313" r:id="rId34"/>
    <p:sldId id="266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8F96B37-BD26-4533-B2BB-3829D376C3D9}">
          <p14:sldIdLst>
            <p14:sldId id="256"/>
            <p14:sldId id="258"/>
            <p14:sldId id="259"/>
            <p14:sldId id="260"/>
            <p14:sldId id="261"/>
            <p14:sldId id="262"/>
            <p14:sldId id="281"/>
            <p14:sldId id="282"/>
            <p14:sldId id="283"/>
            <p14:sldId id="284"/>
            <p14:sldId id="285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8"/>
            <p14:sldId id="300"/>
            <p14:sldId id="301"/>
            <p14:sldId id="302"/>
            <p14:sldId id="304"/>
            <p14:sldId id="308"/>
            <p14:sldId id="303"/>
            <p14:sldId id="306"/>
            <p14:sldId id="309"/>
            <p14:sldId id="307"/>
            <p14:sldId id="312"/>
            <p14:sldId id="311"/>
            <p14:sldId id="310"/>
            <p14:sldId id="313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91" d="100"/>
          <a:sy n="91" d="100"/>
        </p:scale>
        <p:origin x="514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62299-1CAE-9DC4-F405-E5D78E60E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5CFDAE-95F0-598E-9C42-9420C9D9A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8FAFA2-FA93-70F4-AB3E-D3BEF50F8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BB05-8203-4EC0-ABB3-6A004858D7B9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C8FAE3-303F-ED3D-804A-561197EE6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5617ED-6786-3197-F672-4D0C4BE49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0F88E-18F5-4444-9B1E-A1FAEFAA35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77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FC824-D738-60CB-95D7-B81921591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3A4B51-F984-D334-703A-32E97F614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9736F4-2D9D-E343-1BB3-4ADF2F76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BB05-8203-4EC0-ABB3-6A004858D7B9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E70406-5BE3-0E75-B285-69FAF5D12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65D9E0-F681-A31C-DD41-23241560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0F88E-18F5-4444-9B1E-A1FAEFAA35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7665A69-6EAC-073A-22DC-21F36E2DBA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ACB489-F96A-3B95-1882-9ACD34AF4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3F78B1-22AE-EA3D-E0EC-B5DC96E8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BB05-8203-4EC0-ABB3-6A004858D7B9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F3FE8F-22A8-44D2-2A98-3DB8AED9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0A8B42-9AA3-689D-AEE2-5C586696A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0F88E-18F5-4444-9B1E-A1FAEFAA35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493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DA2AC-6454-AF37-5FD5-6588183B1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AABC1F-31F3-7080-F7AD-C9020609D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6AA945-166D-FC1A-8E97-2CDC9EDA1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BB05-8203-4EC0-ABB3-6A004858D7B9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8F4FD7-9B0D-BEBC-F9F9-F235E52D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0C20E8-E2B9-67C0-599F-52BC09A7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0F88E-18F5-4444-9B1E-A1FAEFAA35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970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BAB1-E462-CB15-E658-2F10E1C31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1D6F72-1356-A0E9-E4EE-85D36877E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D17C8E-EDA4-7EE3-FDA8-FBEE3E5AD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BB05-8203-4EC0-ABB3-6A004858D7B9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9819CD-A564-5C64-A210-99AB01A1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AA8AE5-80C3-78A5-3CE8-BD42A207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0F88E-18F5-4444-9B1E-A1FAEFAA35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95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3D440-54AC-4CAE-31B0-6FB2FAAE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78D236-B9F4-193A-D72A-EAB6BD6D4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0C3E62-E15B-93F7-916E-08F699D59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9F5502-0778-FD3E-5C09-E5F00C347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BB05-8203-4EC0-ABB3-6A004858D7B9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9FADE6-1782-27B9-6D04-F523B161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E51CC4-146A-115B-C761-35F61464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0F88E-18F5-4444-9B1E-A1FAEFAA35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55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8739F2-09B5-0FCD-7EA4-4A49AED5A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49AFD8-9FE7-DCA3-2EAE-D52B37EB2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11A18D-ED8E-CFF1-0271-99B263F96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B3057B0-25AF-A1EC-6428-A44B2DB794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70A06F-753E-CEF1-5B84-CD9B6C583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83C84C-9D88-9245-37EA-935D80AED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BB05-8203-4EC0-ABB3-6A004858D7B9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871B89-007F-B9B8-6B8D-C5DD9CABD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50867A0-D83C-D6BF-D0CB-EBB72981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0F88E-18F5-4444-9B1E-A1FAEFAA35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674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73A5C-33E1-63A6-6C1D-CCD86977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D829BFB-DB4A-C927-09E6-3560B16A0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BB05-8203-4EC0-ABB3-6A004858D7B9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20AB54-DE75-70E9-A462-9D0E2C562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C2BF43-0F98-664C-D4BE-5FF2A58C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0F88E-18F5-4444-9B1E-A1FAEFAA35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626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0DA245-B6BF-A431-05F8-B48BFCF6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BB05-8203-4EC0-ABB3-6A004858D7B9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4786EA-76DB-BE92-418D-F19E302EA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A97B05-0505-1703-6F96-FA7C902B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0F88E-18F5-4444-9B1E-A1FAEFAA35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93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DCDDA-A024-BEDC-0CF2-528C22896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0817D1-C19C-B0FB-E974-2E1593E41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162998-5A9C-7D11-01F0-EFB8CB533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2F7003-DE16-327C-5AFD-68F5B65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BB05-8203-4EC0-ABB3-6A004858D7B9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B9D220-FCA4-F6D1-5EE6-68339D9E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585AD9-ECE4-13E9-081E-98A35CAF6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0F88E-18F5-4444-9B1E-A1FAEFAA35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422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CC892-3296-3B52-8EA3-B916A2889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43E263B-10F0-3D0C-DBBC-7080B9378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128C5E-358D-3167-7E32-1F9467A11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504ACD-E754-8010-D215-09A8D80F8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BB05-8203-4EC0-ABB3-6A004858D7B9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70CAE6-6CE7-1815-8763-4647B97CD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535A69-939C-F38C-0C57-926A06EE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0F88E-18F5-4444-9B1E-A1FAEFAA35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07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4C0D511-D33E-F77E-689B-146BD5A7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AC66EE-1CF2-636B-11B4-5A413CC9E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56CA79-B80F-6220-EC8C-C3E725B794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FBB05-8203-4EC0-ABB3-6A004858D7B9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DDD4EE-7810-F030-A962-C7502C02A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5BD28-4EA2-B394-5107-F84F9010E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0F88E-18F5-4444-9B1E-A1FAEFAA35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895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40BFB-020E-BFC7-2DC8-B75573CBE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09" y="1122363"/>
            <a:ext cx="11402291" cy="2387600"/>
          </a:xfrm>
        </p:spPr>
        <p:txBody>
          <a:bodyPr/>
          <a:lstStyle/>
          <a:p>
            <a:r>
              <a:rPr lang="zh-CN" altLang="en-US" dirty="0"/>
              <a:t>模块间时序关系的系统探索 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AD1724-4F37-F514-EE42-BA759189D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57447" y="5614146"/>
            <a:ext cx="2330823" cy="618565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/>
              <a:t>2023210XXX XXX</a:t>
            </a:r>
            <a:endParaRPr lang="en-US" altLang="zh-CN" dirty="0"/>
          </a:p>
          <a:p>
            <a:r>
              <a:rPr lang="en-US" altLang="zh-CN" dirty="0"/>
              <a:t>2023-10-15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396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93E7C-8D64-DECC-E598-91D378A3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9AD59D-49A5-8270-BC15-052623E25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00" y="1490400"/>
            <a:ext cx="943158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23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93E7C-8D64-DECC-E598-91D378A3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1479BB-617D-78FB-BAE4-AA398D27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00" y="1490400"/>
            <a:ext cx="943158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69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93E7C-8D64-DECC-E598-91D378A3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BC160E-7C7D-F1C0-329F-61989BAB1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00" y="1490400"/>
            <a:ext cx="943158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77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93E7C-8D64-DECC-E598-91D378A3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0231B7-D112-9AC0-6F1B-EE01B8710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25" y="2076420"/>
            <a:ext cx="7043078" cy="396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EE668A2-3F5A-70B3-DF17-57F91642BC08}"/>
              </a:ext>
            </a:extLst>
          </p:cNvPr>
          <p:cNvSpPr txBox="1"/>
          <p:nvPr/>
        </p:nvSpPr>
        <p:spPr>
          <a:xfrm>
            <a:off x="583200" y="2840400"/>
            <a:ext cx="27825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在点击进入</a:t>
            </a:r>
            <a:r>
              <a:rPr lang="en-US" altLang="zh-CN" dirty="0" err="1"/>
              <a:t>pageA</a:t>
            </a:r>
            <a:endParaRPr lang="en-US" altLang="zh-CN" dirty="0"/>
          </a:p>
          <a:p>
            <a:r>
              <a:rPr lang="en-US" altLang="zh-CN" dirty="0" err="1"/>
              <a:t>onLoad</a:t>
            </a:r>
            <a:r>
              <a:rPr lang="zh-CN" altLang="en-US" dirty="0"/>
              <a:t>首先加载</a:t>
            </a:r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将当前页面载入后台</a:t>
            </a:r>
            <a:endParaRPr lang="en-US" altLang="zh-CN" dirty="0"/>
          </a:p>
          <a:p>
            <a:r>
              <a:rPr lang="en-US" altLang="zh-CN" dirty="0" err="1"/>
              <a:t>onShow</a:t>
            </a:r>
            <a:r>
              <a:rPr lang="zh-CN" altLang="en-US" dirty="0"/>
              <a:t>其次加载</a:t>
            </a:r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展示当前页面</a:t>
            </a:r>
            <a:endParaRPr lang="en-US" altLang="zh-CN" dirty="0"/>
          </a:p>
          <a:p>
            <a:r>
              <a:rPr lang="en-US" altLang="zh-CN" dirty="0" err="1"/>
              <a:t>onReady</a:t>
            </a:r>
            <a:r>
              <a:rPr lang="zh-CN" altLang="en-US" dirty="0"/>
              <a:t>最后加载</a:t>
            </a:r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查阅后是渲染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430CFD3-B807-9AF1-0F84-86DB4E828905}"/>
              </a:ext>
            </a:extLst>
          </p:cNvPr>
          <p:cNvSpPr/>
          <p:nvPr/>
        </p:nvSpPr>
        <p:spPr>
          <a:xfrm>
            <a:off x="5780604" y="3429000"/>
            <a:ext cx="540000" cy="468549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257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93E7C-8D64-DECC-E598-91D378A3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CF63A9-17FA-AE01-61E0-A0ED25324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77200"/>
            <a:ext cx="7035407" cy="396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4B0D390-93AF-968A-B065-96D567356557}"/>
              </a:ext>
            </a:extLst>
          </p:cNvPr>
          <p:cNvSpPr txBox="1"/>
          <p:nvPr/>
        </p:nvSpPr>
        <p:spPr>
          <a:xfrm>
            <a:off x="584593" y="2840477"/>
            <a:ext cx="3145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</a:t>
            </a:r>
            <a:r>
              <a:rPr lang="en-US" altLang="zh-CN" dirty="0" err="1"/>
              <a:t>navigateTo</a:t>
            </a:r>
            <a:r>
              <a:rPr lang="zh-CN" altLang="en-US" dirty="0"/>
              <a:t>进入下一页面</a:t>
            </a:r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类比图层，就是展示一张新的图层</a:t>
            </a:r>
            <a:endParaRPr lang="en-US" altLang="zh-CN" dirty="0"/>
          </a:p>
          <a:p>
            <a:r>
              <a:rPr lang="zh-CN" altLang="en-US" dirty="0"/>
              <a:t>首先</a:t>
            </a:r>
            <a:r>
              <a:rPr lang="en-US" altLang="zh-CN" dirty="0" err="1"/>
              <a:t>pageA</a:t>
            </a:r>
            <a:r>
              <a:rPr lang="zh-CN" altLang="en-US" dirty="0"/>
              <a:t>的</a:t>
            </a:r>
            <a:r>
              <a:rPr lang="en-US" altLang="zh-CN" dirty="0" err="1"/>
              <a:t>onHide</a:t>
            </a:r>
            <a:r>
              <a:rPr lang="zh-CN" altLang="en-US" dirty="0"/>
              <a:t>执行</a:t>
            </a:r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不将</a:t>
            </a:r>
            <a:r>
              <a:rPr lang="en-US" altLang="zh-CN" dirty="0" err="1"/>
              <a:t>pageA</a:t>
            </a:r>
            <a:r>
              <a:rPr lang="zh-CN" altLang="en-US" dirty="0"/>
              <a:t>移出后台，只是不在最外层显示</a:t>
            </a:r>
            <a:endParaRPr lang="en-US" altLang="zh-CN" dirty="0"/>
          </a:p>
          <a:p>
            <a:r>
              <a:rPr lang="zh-CN" altLang="en-US" dirty="0"/>
              <a:t>然后重复</a:t>
            </a:r>
            <a:r>
              <a:rPr lang="en-US" altLang="zh-CN" dirty="0" err="1"/>
              <a:t>pageA</a:t>
            </a:r>
            <a:r>
              <a:rPr lang="zh-CN" altLang="en-US" dirty="0"/>
              <a:t>的加载程序</a:t>
            </a:r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第一次打开，加载</a:t>
            </a:r>
            <a:r>
              <a:rPr lang="en-US" altLang="zh-CN" dirty="0" err="1"/>
              <a:t>pageB</a:t>
            </a:r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897CC42-BE83-DD58-8561-EF28282F78E5}"/>
              </a:ext>
            </a:extLst>
          </p:cNvPr>
          <p:cNvSpPr/>
          <p:nvPr/>
        </p:nvSpPr>
        <p:spPr>
          <a:xfrm>
            <a:off x="6195651" y="2761034"/>
            <a:ext cx="540000" cy="468549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550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93E7C-8D64-DECC-E598-91D378A3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E99CBE-7727-5056-7D9E-C7AE19879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77200"/>
            <a:ext cx="7034400" cy="396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104275-FDA9-F608-9636-BEFBA9B7895A}"/>
              </a:ext>
            </a:extLst>
          </p:cNvPr>
          <p:cNvSpPr txBox="1"/>
          <p:nvPr/>
        </p:nvSpPr>
        <p:spPr>
          <a:xfrm>
            <a:off x="583200" y="2840400"/>
            <a:ext cx="34176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再次选择</a:t>
            </a:r>
            <a:r>
              <a:rPr lang="en-US" altLang="zh-CN" dirty="0" err="1"/>
              <a:t>navigateTo</a:t>
            </a:r>
            <a:r>
              <a:rPr lang="en-US" altLang="zh-CN" dirty="0"/>
              <a:t> </a:t>
            </a:r>
            <a:r>
              <a:rPr lang="zh-CN" altLang="en-US" dirty="0"/>
              <a:t>进入</a:t>
            </a:r>
            <a:r>
              <a:rPr lang="en-US" altLang="zh-CN" dirty="0" err="1"/>
              <a:t>pageC</a:t>
            </a:r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下一层</a:t>
            </a:r>
            <a:endParaRPr lang="en-US" altLang="zh-CN" dirty="0"/>
          </a:p>
          <a:p>
            <a:r>
              <a:rPr lang="zh-CN" altLang="en-US" dirty="0"/>
              <a:t>如上，</a:t>
            </a:r>
            <a:r>
              <a:rPr lang="en-US" altLang="zh-CN" dirty="0" err="1"/>
              <a:t>pageB</a:t>
            </a:r>
            <a:r>
              <a:rPr lang="zh-CN" altLang="en-US" dirty="0"/>
              <a:t>的</a:t>
            </a:r>
            <a:r>
              <a:rPr lang="en-US" altLang="zh-CN" dirty="0" err="1"/>
              <a:t>onHide</a:t>
            </a:r>
            <a:r>
              <a:rPr lang="zh-CN" altLang="en-US" dirty="0"/>
              <a:t>执行</a:t>
            </a:r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前台转后台</a:t>
            </a:r>
            <a:endParaRPr lang="en-US" altLang="zh-CN" dirty="0"/>
          </a:p>
          <a:p>
            <a:r>
              <a:rPr lang="zh-CN" altLang="en-US" dirty="0"/>
              <a:t>然后重复</a:t>
            </a:r>
            <a:r>
              <a:rPr lang="en-US" altLang="zh-CN" dirty="0" err="1"/>
              <a:t>pageB</a:t>
            </a:r>
            <a:r>
              <a:rPr lang="zh-CN" altLang="en-US" dirty="0"/>
              <a:t>的加载程序</a:t>
            </a:r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第一次加载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DAC443D-C2DB-13CD-6540-C7FB881327D9}"/>
              </a:ext>
            </a:extLst>
          </p:cNvPr>
          <p:cNvSpPr/>
          <p:nvPr/>
        </p:nvSpPr>
        <p:spPr>
          <a:xfrm>
            <a:off x="5530060" y="2456234"/>
            <a:ext cx="540000" cy="663102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887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93E7C-8D64-DECC-E598-91D378A3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DA7396-BE9A-DC37-0C04-1A7718330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77200"/>
            <a:ext cx="7046016" cy="396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FD5C90-9F27-0F93-4654-7807C1CEFE15}"/>
              </a:ext>
            </a:extLst>
          </p:cNvPr>
          <p:cNvSpPr txBox="1"/>
          <p:nvPr/>
        </p:nvSpPr>
        <p:spPr>
          <a:xfrm>
            <a:off x="583200" y="2840400"/>
            <a:ext cx="39883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</a:t>
            </a:r>
            <a:r>
              <a:rPr lang="en-US" altLang="zh-CN" dirty="0" err="1"/>
              <a:t>navigateBack</a:t>
            </a:r>
            <a:r>
              <a:rPr lang="zh-CN" altLang="en-US" dirty="0"/>
              <a:t>，出现</a:t>
            </a:r>
            <a:r>
              <a:rPr lang="en-US" altLang="zh-CN" dirty="0" err="1"/>
              <a:t>pageB</a:t>
            </a:r>
            <a:endParaRPr lang="en-US" altLang="zh-CN" dirty="0"/>
          </a:p>
          <a:p>
            <a:r>
              <a:rPr lang="zh-CN" altLang="en-US" dirty="0"/>
              <a:t>此时</a:t>
            </a:r>
            <a:r>
              <a:rPr lang="en-US" altLang="zh-CN" dirty="0" err="1"/>
              <a:t>pageC</a:t>
            </a:r>
            <a:r>
              <a:rPr lang="zh-CN" altLang="en-US" dirty="0"/>
              <a:t>的</a:t>
            </a:r>
            <a:r>
              <a:rPr lang="en-US" altLang="zh-CN" dirty="0" err="1"/>
              <a:t>unLoad</a:t>
            </a:r>
            <a:r>
              <a:rPr lang="zh-CN" altLang="en-US" dirty="0"/>
              <a:t>先执行</a:t>
            </a:r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注意！此时</a:t>
            </a:r>
            <a:r>
              <a:rPr lang="en-US" altLang="zh-CN" dirty="0" err="1"/>
              <a:t>pageC</a:t>
            </a:r>
            <a:r>
              <a:rPr lang="zh-CN" altLang="en-US" dirty="0"/>
              <a:t>被清出后台</a:t>
            </a:r>
            <a:endParaRPr lang="en-US" altLang="zh-CN" dirty="0"/>
          </a:p>
          <a:p>
            <a:r>
              <a:rPr lang="en-US" altLang="zh-CN" dirty="0"/>
              <a:t>//</a:t>
            </a:r>
            <a:r>
              <a:rPr lang="en-US" altLang="zh-CN" dirty="0" err="1"/>
              <a:t>unLoad</a:t>
            </a:r>
            <a:r>
              <a:rPr lang="zh-CN" altLang="en-US" dirty="0"/>
              <a:t>是关闭</a:t>
            </a:r>
            <a:r>
              <a:rPr lang="en-US" altLang="zh-CN" dirty="0" err="1"/>
              <a:t>pageC</a:t>
            </a:r>
            <a:r>
              <a:rPr lang="zh-CN" altLang="en-US" dirty="0"/>
              <a:t>的页面</a:t>
            </a:r>
            <a:endParaRPr lang="en-US" altLang="zh-CN" dirty="0"/>
          </a:p>
          <a:p>
            <a:r>
              <a:rPr lang="zh-CN" altLang="en-US" dirty="0"/>
              <a:t>随后</a:t>
            </a:r>
            <a:r>
              <a:rPr lang="en-US" altLang="zh-CN" dirty="0" err="1"/>
              <a:t>pageB</a:t>
            </a:r>
            <a:r>
              <a:rPr lang="zh-CN" altLang="en-US" dirty="0"/>
              <a:t>的</a:t>
            </a:r>
            <a:r>
              <a:rPr lang="en-US" altLang="zh-CN" dirty="0" err="1"/>
              <a:t>onShow</a:t>
            </a:r>
            <a:r>
              <a:rPr lang="zh-CN" altLang="en-US" dirty="0"/>
              <a:t>执行</a:t>
            </a:r>
            <a:endParaRPr lang="en-US" altLang="zh-CN" dirty="0"/>
          </a:p>
          <a:p>
            <a:r>
              <a:rPr lang="en-US" altLang="zh-CN" dirty="0"/>
              <a:t>//</a:t>
            </a:r>
            <a:r>
              <a:rPr lang="en-US" altLang="zh-CN" dirty="0" err="1"/>
              <a:t>pageB</a:t>
            </a:r>
            <a:r>
              <a:rPr lang="zh-CN" altLang="en-US" dirty="0"/>
              <a:t>此时在后台，用</a:t>
            </a:r>
            <a:r>
              <a:rPr lang="en-US" altLang="zh-CN" dirty="0" err="1"/>
              <a:t>onShow</a:t>
            </a:r>
            <a:r>
              <a:rPr lang="zh-CN" altLang="en-US" dirty="0"/>
              <a:t>将其切入前台</a:t>
            </a:r>
            <a:endParaRPr lang="en-US" altLang="zh-CN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00719FB-0875-B1B6-1050-B167F20F1268}"/>
              </a:ext>
            </a:extLst>
          </p:cNvPr>
          <p:cNvSpPr/>
          <p:nvPr/>
        </p:nvSpPr>
        <p:spPr>
          <a:xfrm>
            <a:off x="5709267" y="2157919"/>
            <a:ext cx="540000" cy="585281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431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93E7C-8D64-DECC-E598-91D378A3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8C3BB4-A2E2-51BB-54EF-0698B1FBB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77200"/>
            <a:ext cx="7036673" cy="39600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EE21A675-FBC6-5868-12EC-4D390CAC6AC2}"/>
              </a:ext>
            </a:extLst>
          </p:cNvPr>
          <p:cNvSpPr/>
          <p:nvPr/>
        </p:nvSpPr>
        <p:spPr>
          <a:xfrm>
            <a:off x="5326647" y="2417323"/>
            <a:ext cx="540000" cy="663103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71224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953EAF-0977-0F66-D217-C5C6A8A9206B}"/>
              </a:ext>
            </a:extLst>
          </p:cNvPr>
          <p:cNvSpPr txBox="1"/>
          <p:nvPr/>
        </p:nvSpPr>
        <p:spPr>
          <a:xfrm>
            <a:off x="583327" y="2840400"/>
            <a:ext cx="39429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首先</a:t>
            </a:r>
            <a:r>
              <a:rPr lang="en-US" altLang="zh-CN" dirty="0" err="1"/>
              <a:t>pageB</a:t>
            </a:r>
            <a:r>
              <a:rPr lang="zh-CN" altLang="en-US" dirty="0"/>
              <a:t>转入后台</a:t>
            </a:r>
            <a:endParaRPr lang="en-US" altLang="zh-CN" dirty="0"/>
          </a:p>
          <a:p>
            <a:r>
              <a:rPr lang="en-US" altLang="zh-CN" dirty="0"/>
              <a:t>//</a:t>
            </a:r>
            <a:r>
              <a:rPr lang="en-US" altLang="zh-CN" dirty="0" err="1"/>
              <a:t>navigateTo</a:t>
            </a:r>
            <a:r>
              <a:rPr lang="zh-CN" altLang="en-US" dirty="0"/>
              <a:t>是添加页面</a:t>
            </a:r>
            <a:endParaRPr lang="en-US" altLang="zh-CN" dirty="0"/>
          </a:p>
          <a:p>
            <a:r>
              <a:rPr lang="zh-CN" altLang="en-US" dirty="0"/>
              <a:t>其次</a:t>
            </a:r>
            <a:r>
              <a:rPr lang="en-US" altLang="zh-CN" dirty="0" err="1"/>
              <a:t>pageC</a:t>
            </a:r>
            <a:r>
              <a:rPr lang="zh-CN" altLang="en-US" dirty="0"/>
              <a:t>加载并切入前台</a:t>
            </a:r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重复了第一次加载的过程，说明刚刚确实被清除了</a:t>
            </a:r>
            <a:r>
              <a:rPr lang="en-US" altLang="zh-CN" dirty="0"/>
              <a:t>——C-onload</a:t>
            </a:r>
            <a:r>
              <a:rPr lang="zh-CN" altLang="en-US" dirty="0"/>
              <a:t>被执行可以看出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3354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93E7C-8D64-DECC-E598-91D378A3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6BE0C-34F1-E75A-414E-339241D17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77200"/>
            <a:ext cx="7039999" cy="39600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3FCEB86E-651A-EE7C-D96D-56277EFCC9DA}"/>
              </a:ext>
            </a:extLst>
          </p:cNvPr>
          <p:cNvSpPr/>
          <p:nvPr/>
        </p:nvSpPr>
        <p:spPr>
          <a:xfrm>
            <a:off x="5774119" y="1950395"/>
            <a:ext cx="540000" cy="663103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71224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569D6B-A2A1-AA64-B543-EF8D78BA2C13}"/>
              </a:ext>
            </a:extLst>
          </p:cNvPr>
          <p:cNvSpPr txBox="1"/>
          <p:nvPr/>
        </p:nvSpPr>
        <p:spPr>
          <a:xfrm>
            <a:off x="583200" y="2840400"/>
            <a:ext cx="37937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这里上一个页面选的是</a:t>
            </a:r>
            <a:r>
              <a:rPr lang="en-US" altLang="zh-CN" dirty="0" err="1"/>
              <a:t>redirectTo</a:t>
            </a:r>
            <a:endParaRPr lang="en-US" altLang="zh-CN" dirty="0"/>
          </a:p>
          <a:p>
            <a:r>
              <a:rPr lang="zh-CN" altLang="en-US" dirty="0"/>
              <a:t>首先，</a:t>
            </a:r>
            <a:r>
              <a:rPr lang="en-US" altLang="zh-CN" dirty="0" err="1"/>
              <a:t>pageC</a:t>
            </a:r>
            <a:r>
              <a:rPr lang="zh-CN" altLang="en-US" dirty="0"/>
              <a:t>被清出后台</a:t>
            </a:r>
            <a:endParaRPr lang="en-US" altLang="zh-CN" dirty="0"/>
          </a:p>
          <a:p>
            <a:r>
              <a:rPr lang="zh-CN" altLang="en-US" dirty="0"/>
              <a:t>随后</a:t>
            </a:r>
            <a:r>
              <a:rPr lang="en-US" altLang="zh-CN" dirty="0" err="1"/>
              <a:t>pageD</a:t>
            </a:r>
            <a:r>
              <a:rPr lang="zh-CN" altLang="en-US" dirty="0"/>
              <a:t>加载</a:t>
            </a:r>
            <a:endParaRPr lang="en-US" altLang="zh-CN" dirty="0"/>
          </a:p>
          <a:p>
            <a:r>
              <a:rPr lang="en-US" altLang="zh-CN" dirty="0"/>
              <a:t>//</a:t>
            </a:r>
            <a:r>
              <a:rPr lang="en-US" altLang="zh-CN" dirty="0" err="1"/>
              <a:t>redirectTo</a:t>
            </a:r>
            <a:r>
              <a:rPr lang="zh-CN" altLang="en-US" dirty="0"/>
              <a:t>是将当前页面清除，然后将新的页面添加到前台</a:t>
            </a:r>
          </a:p>
        </p:txBody>
      </p:sp>
    </p:spTree>
    <p:extLst>
      <p:ext uri="{BB962C8B-B14F-4D97-AF65-F5344CB8AC3E}">
        <p14:creationId xmlns:p14="http://schemas.microsoft.com/office/powerpoint/2010/main" val="1553906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93E7C-8D64-DECC-E598-91D378A3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结果分析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33C0550-1D70-1783-6D31-6CBB9D591AC4}"/>
              </a:ext>
            </a:extLst>
          </p:cNvPr>
          <p:cNvSpPr/>
          <p:nvPr/>
        </p:nvSpPr>
        <p:spPr>
          <a:xfrm>
            <a:off x="6040008" y="2077200"/>
            <a:ext cx="540000" cy="588179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71224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2F0C7E-1C7D-8EB9-A447-6BDF0BD4C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77200"/>
            <a:ext cx="7031853" cy="396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CC80BC-ACA8-613F-103F-C6FFA70234E0}"/>
              </a:ext>
            </a:extLst>
          </p:cNvPr>
          <p:cNvSpPr txBox="1"/>
          <p:nvPr/>
        </p:nvSpPr>
        <p:spPr>
          <a:xfrm>
            <a:off x="583200" y="2840400"/>
            <a:ext cx="3929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这里是一个选的是</a:t>
            </a:r>
            <a:r>
              <a:rPr lang="en-US" altLang="zh-CN" dirty="0"/>
              <a:t>relaunch</a:t>
            </a:r>
          </a:p>
          <a:p>
            <a:r>
              <a:rPr lang="zh-CN" altLang="en-US" dirty="0"/>
              <a:t>首先</a:t>
            </a:r>
            <a:r>
              <a:rPr lang="en-US" altLang="zh-CN" dirty="0"/>
              <a:t>,</a:t>
            </a:r>
            <a:r>
              <a:rPr lang="zh-CN" altLang="en-US" dirty="0"/>
              <a:t>这里将后台的</a:t>
            </a:r>
            <a:r>
              <a:rPr lang="en-US" altLang="zh-CN" dirty="0" err="1"/>
              <a:t>pageA</a:t>
            </a:r>
            <a:r>
              <a:rPr lang="zh-CN" altLang="en-US" dirty="0"/>
              <a:t>，</a:t>
            </a:r>
            <a:r>
              <a:rPr lang="en-US" altLang="zh-CN" dirty="0" err="1"/>
              <a:t>pageB</a:t>
            </a:r>
            <a:r>
              <a:rPr lang="zh-CN" altLang="en-US" dirty="0"/>
              <a:t>，</a:t>
            </a:r>
            <a:r>
              <a:rPr lang="en-US" altLang="zh-CN" dirty="0" err="1"/>
              <a:t>pageC</a:t>
            </a:r>
            <a:r>
              <a:rPr lang="zh-CN" altLang="en-US" dirty="0"/>
              <a:t>清出后台</a:t>
            </a:r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这里清出后台的顺序是</a:t>
            </a:r>
            <a:r>
              <a:rPr lang="en-US" altLang="zh-CN" dirty="0"/>
              <a:t>C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说明是由前到后的栈的顺序清楚的</a:t>
            </a:r>
            <a:endParaRPr lang="en-US" altLang="zh-CN" dirty="0"/>
          </a:p>
          <a:p>
            <a:r>
              <a:rPr lang="zh-CN" altLang="en-US" dirty="0"/>
              <a:t>然后</a:t>
            </a:r>
            <a:r>
              <a:rPr lang="en-US" altLang="zh-CN" dirty="0" err="1"/>
              <a:t>pageD</a:t>
            </a:r>
            <a:r>
              <a:rPr lang="zh-CN" altLang="en-US" dirty="0"/>
              <a:t>加载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AA444B8-210E-EE0E-228D-188EE4E02722}"/>
              </a:ext>
            </a:extLst>
          </p:cNvPr>
          <p:cNvSpPr/>
          <p:nvPr/>
        </p:nvSpPr>
        <p:spPr>
          <a:xfrm>
            <a:off x="5657387" y="2170886"/>
            <a:ext cx="540000" cy="325877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87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EE117-7C9C-F438-85AF-92199DAA0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302" y="2739315"/>
            <a:ext cx="1956881" cy="1379369"/>
          </a:xfrm>
        </p:spPr>
        <p:txBody>
          <a:bodyPr/>
          <a:lstStyle/>
          <a:p>
            <a:r>
              <a:rPr lang="zh-CN" altLang="en-US" dirty="0"/>
              <a:t>任务二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5220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93E7C-8D64-DECC-E598-91D378A3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747626-14C2-E5BC-3F81-E3081FE29B0E}"/>
              </a:ext>
            </a:extLst>
          </p:cNvPr>
          <p:cNvSpPr txBox="1"/>
          <p:nvPr/>
        </p:nvSpPr>
        <p:spPr>
          <a:xfrm>
            <a:off x="1280808" y="1879060"/>
            <a:ext cx="96303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经过计算，</a:t>
            </a:r>
            <a:endParaRPr lang="en-US" altLang="zh-CN" sz="2800" dirty="0"/>
          </a:p>
          <a:p>
            <a:r>
              <a:rPr lang="en-US" altLang="zh-CN" sz="2800" dirty="0" err="1"/>
              <a:t>onHide</a:t>
            </a:r>
            <a:r>
              <a:rPr lang="zh-CN" altLang="en-US" sz="2800" dirty="0"/>
              <a:t>与</a:t>
            </a:r>
            <a:r>
              <a:rPr lang="en-US" altLang="zh-CN" sz="2800" dirty="0" err="1"/>
              <a:t>onLoad</a:t>
            </a:r>
            <a:r>
              <a:rPr lang="zh-CN" altLang="en-US" sz="2800" dirty="0"/>
              <a:t>的时间间隔一般在</a:t>
            </a:r>
            <a:r>
              <a:rPr lang="en-US" altLang="zh-CN" sz="2800" dirty="0"/>
              <a:t>2ms</a:t>
            </a:r>
            <a:r>
              <a:rPr lang="zh-CN" altLang="en-US" sz="2800" dirty="0"/>
              <a:t>以内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 err="1"/>
              <a:t>unLoad</a:t>
            </a:r>
            <a:r>
              <a:rPr lang="zh-CN" altLang="en-US" sz="2800" dirty="0"/>
              <a:t>与</a:t>
            </a:r>
            <a:r>
              <a:rPr lang="en-US" altLang="zh-CN" sz="2800" dirty="0" err="1"/>
              <a:t>onLoad</a:t>
            </a:r>
            <a:r>
              <a:rPr lang="zh-CN" altLang="en-US" sz="2800" dirty="0"/>
              <a:t>的时间间隔一般在</a:t>
            </a:r>
            <a:r>
              <a:rPr lang="en-US" altLang="zh-CN" sz="2800" dirty="0"/>
              <a:t>2ms</a:t>
            </a:r>
            <a:r>
              <a:rPr lang="zh-CN" altLang="en-US" sz="2800" dirty="0"/>
              <a:t>以内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 err="1"/>
              <a:t>onLoad</a:t>
            </a:r>
            <a:r>
              <a:rPr lang="zh-CN" altLang="en-US" sz="2800" dirty="0"/>
              <a:t>与</a:t>
            </a:r>
            <a:r>
              <a:rPr lang="en-US" altLang="zh-CN" sz="2800" dirty="0" err="1"/>
              <a:t>onShow</a:t>
            </a:r>
            <a:r>
              <a:rPr lang="zh-CN" altLang="en-US" sz="2800" dirty="0"/>
              <a:t>的时间间隔一般在</a:t>
            </a:r>
            <a:r>
              <a:rPr lang="en-US" altLang="zh-CN" sz="2800" dirty="0"/>
              <a:t>1ms</a:t>
            </a:r>
          </a:p>
          <a:p>
            <a:endParaRPr lang="en-US" altLang="zh-CN" sz="2800" dirty="0"/>
          </a:p>
          <a:p>
            <a:r>
              <a:rPr lang="en-US" altLang="zh-CN" sz="2800" dirty="0" err="1"/>
              <a:t>onShow</a:t>
            </a:r>
            <a:r>
              <a:rPr lang="zh-CN" altLang="en-US" sz="2800" dirty="0"/>
              <a:t>与</a:t>
            </a:r>
            <a:r>
              <a:rPr lang="en-US" altLang="zh-CN" sz="2800" dirty="0" err="1"/>
              <a:t>onReady</a:t>
            </a:r>
            <a:r>
              <a:rPr lang="zh-CN" altLang="en-US" sz="2800" dirty="0"/>
              <a:t>的事件间隔在</a:t>
            </a:r>
            <a:r>
              <a:rPr lang="en-US" altLang="zh-CN" sz="2800" dirty="0"/>
              <a:t>9-10ms</a:t>
            </a:r>
          </a:p>
          <a:p>
            <a:r>
              <a:rPr lang="en-US" altLang="zh-CN" sz="2800" dirty="0"/>
              <a:t>//</a:t>
            </a:r>
            <a:r>
              <a:rPr lang="zh-CN" altLang="en-US" sz="2800" dirty="0"/>
              <a:t>渲染是一个相对耗内存的操作，而进入加载本身很快</a:t>
            </a:r>
          </a:p>
        </p:txBody>
      </p:sp>
    </p:spTree>
    <p:extLst>
      <p:ext uri="{BB962C8B-B14F-4D97-AF65-F5344CB8AC3E}">
        <p14:creationId xmlns:p14="http://schemas.microsoft.com/office/powerpoint/2010/main" val="3702880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611B6-0504-4A63-3077-87EA7004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BA9606-9B77-2196-E318-733DA5FD0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、首先加载页面，触发</a:t>
            </a:r>
            <a:r>
              <a:rPr lang="en-US" altLang="zh-CN" dirty="0" err="1"/>
              <a:t>onLoad</a:t>
            </a:r>
            <a:r>
              <a:rPr lang="zh-CN" altLang="en-US" dirty="0"/>
              <a:t>，一个页面只会调用一次</a:t>
            </a:r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、页面载入后触发</a:t>
            </a:r>
            <a:r>
              <a:rPr lang="en-US" altLang="zh-CN" dirty="0" err="1"/>
              <a:t>onShow</a:t>
            </a:r>
            <a:r>
              <a:rPr lang="zh-CN" altLang="en-US" dirty="0"/>
              <a:t>，显示页面，每次打开页面都会调用一次</a:t>
            </a:r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、首次显示页面，会触发</a:t>
            </a:r>
            <a:r>
              <a:rPr lang="en-US" altLang="zh-CN" dirty="0" err="1"/>
              <a:t>onReady</a:t>
            </a:r>
            <a:r>
              <a:rPr lang="zh-CN" altLang="en-US" dirty="0"/>
              <a:t>，渲染页面元素和样式，一个页面只会调用一次</a:t>
            </a:r>
          </a:p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、当小程序后台运行或跳转到其他页面时，触发</a:t>
            </a:r>
            <a:r>
              <a:rPr lang="en-US" altLang="zh-CN" dirty="0" err="1"/>
              <a:t>onHide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、当小程序有后台进入到前台运行或重新进入页面时，触发</a:t>
            </a:r>
            <a:r>
              <a:rPr lang="en-US" altLang="zh-CN" dirty="0" err="1"/>
              <a:t>onShow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6</a:t>
            </a:r>
            <a:r>
              <a:rPr lang="zh-CN" altLang="en-US" dirty="0"/>
              <a:t>、当使用</a:t>
            </a:r>
            <a:r>
              <a:rPr lang="en-US" altLang="zh-CN" dirty="0" err="1"/>
              <a:t>redirectTo</a:t>
            </a:r>
            <a:r>
              <a:rPr lang="zh-CN" altLang="en-US" dirty="0"/>
              <a:t>或关闭当前页返回上一页</a:t>
            </a:r>
            <a:r>
              <a:rPr lang="en-US" altLang="zh-CN" dirty="0" err="1"/>
              <a:t>wx.navigateBack</a:t>
            </a:r>
            <a:r>
              <a:rPr lang="zh-CN" altLang="en-US" dirty="0"/>
              <a:t>，触发</a:t>
            </a:r>
            <a:r>
              <a:rPr lang="en-US" altLang="zh-CN" dirty="0" err="1"/>
              <a:t>onUnload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7</a:t>
            </a:r>
            <a:r>
              <a:rPr lang="zh-CN" altLang="en-US" dirty="0"/>
              <a:t>、当使用</a:t>
            </a:r>
            <a:r>
              <a:rPr lang="en-US" altLang="zh-CN" dirty="0" err="1"/>
              <a:t>reLaunch</a:t>
            </a:r>
            <a:r>
              <a:rPr lang="zh-CN" altLang="en-US" dirty="0"/>
              <a:t>跳转到其他页面时，会清空后台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4284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21782-E1E3-71E0-95BC-4ED537BF5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6" y="2574925"/>
            <a:ext cx="4539343" cy="1325563"/>
          </a:xfrm>
        </p:spPr>
        <p:txBody>
          <a:bodyPr/>
          <a:lstStyle/>
          <a:p>
            <a:r>
              <a:rPr lang="zh-CN" altLang="en-US" dirty="0"/>
              <a:t>补充：</a:t>
            </a:r>
            <a:r>
              <a:rPr lang="en-US" altLang="zh-CN" dirty="0" err="1"/>
              <a:t>switchTab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4005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BE8D5-E2D3-72C5-FB5F-EB2B28C1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742B0C9-6318-E312-D6EC-324C75CF3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00" y="1490400"/>
            <a:ext cx="944343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91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BE8D5-E2D3-72C5-FB5F-EB2B28C1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CB540A-5599-895B-BC0E-721856B9F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00" y="1490400"/>
            <a:ext cx="944343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0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0A5A6-8718-AA31-9C85-045CD64AD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7703F0-F828-C606-082D-237D27DFA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00" y="1490400"/>
            <a:ext cx="944343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1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68B267-66B6-1E71-A46B-7DA1E91C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DE6CA7-A01F-BB60-1772-A46EA4ED7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77200"/>
            <a:ext cx="7035281" cy="396000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322B915A-F091-AF7A-DC4D-61EE21D00471}"/>
              </a:ext>
            </a:extLst>
          </p:cNvPr>
          <p:cNvSpPr/>
          <p:nvPr/>
        </p:nvSpPr>
        <p:spPr>
          <a:xfrm>
            <a:off x="5462839" y="2203311"/>
            <a:ext cx="540000" cy="397217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71224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780A48-246D-9080-9C94-AE61F5E62B4D}"/>
              </a:ext>
            </a:extLst>
          </p:cNvPr>
          <p:cNvSpPr txBox="1"/>
          <p:nvPr/>
        </p:nvSpPr>
        <p:spPr>
          <a:xfrm>
            <a:off x="583200" y="2840400"/>
            <a:ext cx="3346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首先</a:t>
            </a:r>
            <a:r>
              <a:rPr lang="en-US" altLang="zh-CN" dirty="0" err="1"/>
              <a:t>pageB</a:t>
            </a:r>
            <a:r>
              <a:rPr lang="zh-CN" altLang="en-US" dirty="0"/>
              <a:t>和</a:t>
            </a:r>
            <a:r>
              <a:rPr lang="en-US" altLang="zh-CN" dirty="0" err="1"/>
              <a:t>pageA</a:t>
            </a:r>
            <a:r>
              <a:rPr lang="zh-CN" altLang="en-US" dirty="0"/>
              <a:t>被清出后台</a:t>
            </a:r>
            <a:endParaRPr lang="en-US" altLang="zh-CN" dirty="0"/>
          </a:p>
          <a:p>
            <a:r>
              <a:rPr lang="zh-CN" altLang="en-US" dirty="0"/>
              <a:t>然后转到目标页面</a:t>
            </a:r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这一点和</a:t>
            </a:r>
            <a:r>
              <a:rPr lang="en-US" altLang="zh-CN" dirty="0" err="1"/>
              <a:t>reLaunch</a:t>
            </a:r>
            <a:r>
              <a:rPr lang="zh-CN" altLang="en-US" dirty="0"/>
              <a:t>很像</a:t>
            </a:r>
          </a:p>
        </p:txBody>
      </p:sp>
    </p:spTree>
    <p:extLst>
      <p:ext uri="{BB962C8B-B14F-4D97-AF65-F5344CB8AC3E}">
        <p14:creationId xmlns:p14="http://schemas.microsoft.com/office/powerpoint/2010/main" val="2662089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68B267-66B6-1E71-A46B-7DA1E91C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D4313A-3EB2-2582-2E34-84D2AB646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77200"/>
            <a:ext cx="7041057" cy="396000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F984C555-3A35-B81A-1A39-D473231AFBF5}"/>
              </a:ext>
            </a:extLst>
          </p:cNvPr>
          <p:cNvSpPr/>
          <p:nvPr/>
        </p:nvSpPr>
        <p:spPr>
          <a:xfrm>
            <a:off x="5800059" y="2619982"/>
            <a:ext cx="540000" cy="376137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71224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F98023-346D-349E-DFAA-73032389AC41}"/>
              </a:ext>
            </a:extLst>
          </p:cNvPr>
          <p:cNvSpPr txBox="1"/>
          <p:nvPr/>
        </p:nvSpPr>
        <p:spPr>
          <a:xfrm>
            <a:off x="583200" y="2840400"/>
            <a:ext cx="3819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</a:t>
            </a:r>
            <a:r>
              <a:rPr lang="en-US" altLang="zh-CN" dirty="0" err="1"/>
              <a:t>pageE</a:t>
            </a:r>
            <a:r>
              <a:rPr lang="zh-CN" altLang="en-US" dirty="0"/>
              <a:t>跳转到</a:t>
            </a:r>
            <a:r>
              <a:rPr lang="en-US" altLang="zh-CN" dirty="0" err="1"/>
              <a:t>pageB</a:t>
            </a:r>
            <a:endParaRPr lang="en-US" altLang="zh-CN" dirty="0"/>
          </a:p>
          <a:p>
            <a:r>
              <a:rPr lang="zh-CN" altLang="en-US" dirty="0"/>
              <a:t>首先将</a:t>
            </a:r>
            <a:r>
              <a:rPr lang="en-US" altLang="zh-CN" dirty="0" err="1"/>
              <a:t>pageE</a:t>
            </a:r>
            <a:r>
              <a:rPr lang="zh-CN" altLang="en-US" dirty="0"/>
              <a:t>转到后台</a:t>
            </a:r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说明</a:t>
            </a:r>
            <a:r>
              <a:rPr lang="en-US" altLang="zh-CN" dirty="0" err="1"/>
              <a:t>switchtab</a:t>
            </a:r>
            <a:r>
              <a:rPr lang="zh-CN" altLang="en-US" dirty="0"/>
              <a:t>切到的页面和</a:t>
            </a:r>
            <a:r>
              <a:rPr lang="en-US" altLang="zh-CN" dirty="0"/>
              <a:t>index</a:t>
            </a:r>
            <a:r>
              <a:rPr lang="zh-CN" altLang="en-US" dirty="0"/>
              <a:t>页面是等价的</a:t>
            </a:r>
            <a:endParaRPr lang="en-US" altLang="zh-CN" dirty="0"/>
          </a:p>
          <a:p>
            <a:r>
              <a:rPr lang="zh-CN" altLang="en-US" dirty="0"/>
              <a:t>然后加载</a:t>
            </a:r>
            <a:r>
              <a:rPr lang="en-US" altLang="zh-CN" dirty="0" err="1"/>
              <a:t>pageB</a:t>
            </a:r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三件套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54684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68B267-66B6-1E71-A46B-7DA1E91C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结果分析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984C555-3A35-B81A-1A39-D473231AFBF5}"/>
              </a:ext>
            </a:extLst>
          </p:cNvPr>
          <p:cNvSpPr/>
          <p:nvPr/>
        </p:nvSpPr>
        <p:spPr>
          <a:xfrm>
            <a:off x="5800059" y="2619982"/>
            <a:ext cx="540000" cy="376137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71224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F98023-346D-349E-DFAA-73032389AC41}"/>
              </a:ext>
            </a:extLst>
          </p:cNvPr>
          <p:cNvSpPr txBox="1"/>
          <p:nvPr/>
        </p:nvSpPr>
        <p:spPr>
          <a:xfrm>
            <a:off x="583200" y="2840400"/>
            <a:ext cx="381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这里使用</a:t>
            </a:r>
            <a:r>
              <a:rPr lang="en-US" altLang="zh-CN" dirty="0" err="1"/>
              <a:t>reLaunch</a:t>
            </a:r>
            <a:r>
              <a:rPr lang="zh-CN" altLang="en-US" dirty="0"/>
              <a:t>更新</a:t>
            </a:r>
            <a:endParaRPr lang="en-US" altLang="zh-CN" dirty="0"/>
          </a:p>
          <a:p>
            <a:r>
              <a:rPr lang="zh-CN" altLang="en-US" dirty="0"/>
              <a:t>发现通过</a:t>
            </a:r>
            <a:r>
              <a:rPr lang="en-US" altLang="zh-CN" dirty="0" err="1"/>
              <a:t>pageE</a:t>
            </a:r>
            <a:r>
              <a:rPr lang="zh-CN" altLang="en-US" dirty="0"/>
              <a:t>被清出了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7B1460-C3F6-DEA8-65A1-E63CFE34E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77200"/>
            <a:ext cx="7039197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82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EEDAC-4031-F2B6-DC11-540DCCCE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3A1A46-7688-7044-FB21-4F8058EBD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 err="1"/>
              <a:t>switchTab</a:t>
            </a:r>
            <a:r>
              <a:rPr lang="zh-CN" altLang="en-US" dirty="0"/>
              <a:t>只能跳转到在</a:t>
            </a:r>
            <a:r>
              <a:rPr lang="en-US" altLang="zh-CN" dirty="0" err="1"/>
              <a:t>app.json</a:t>
            </a:r>
            <a:r>
              <a:rPr lang="zh-CN" altLang="en-US" dirty="0"/>
              <a:t>中</a:t>
            </a:r>
            <a:r>
              <a:rPr lang="en-US" altLang="zh-CN" dirty="0" err="1"/>
              <a:t>TagBar</a:t>
            </a:r>
            <a:r>
              <a:rPr lang="zh-CN" altLang="en-US" dirty="0"/>
              <a:t>的</a:t>
            </a:r>
            <a:r>
              <a:rPr lang="en-US" altLang="zh-CN" dirty="0"/>
              <a:t>list</a:t>
            </a:r>
            <a:r>
              <a:rPr lang="zh-CN" altLang="en-US" dirty="0"/>
              <a:t>中添加</a:t>
            </a:r>
            <a:r>
              <a:rPr lang="en-US" altLang="zh-CN" dirty="0" err="1"/>
              <a:t>pagePath</a:t>
            </a:r>
            <a:r>
              <a:rPr lang="zh-CN" altLang="en-US" dirty="0"/>
              <a:t>路径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 err="1"/>
              <a:t>switchTab</a:t>
            </a:r>
            <a:r>
              <a:rPr lang="zh-CN" altLang="en-US" dirty="0"/>
              <a:t>的机制和</a:t>
            </a:r>
            <a:r>
              <a:rPr lang="en-US" altLang="zh-CN" dirty="0" err="1"/>
              <a:t>reLaunch</a:t>
            </a:r>
            <a:r>
              <a:rPr lang="zh-CN" altLang="en-US" dirty="0"/>
              <a:t>很像，跳转会清后台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 err="1"/>
              <a:t>switchTab</a:t>
            </a:r>
            <a:r>
              <a:rPr lang="zh-CN" altLang="en-US" dirty="0"/>
              <a:t>页面会把目标页面放到栈底，但是</a:t>
            </a:r>
            <a:r>
              <a:rPr lang="en-US" altLang="zh-CN" dirty="0" err="1"/>
              <a:t>reLaunch</a:t>
            </a:r>
            <a:r>
              <a:rPr lang="zh-CN" altLang="en-US" dirty="0"/>
              <a:t>会清除</a:t>
            </a:r>
            <a:r>
              <a:rPr lang="en-US" altLang="zh-CN" dirty="0" err="1"/>
              <a:t>switchTab</a:t>
            </a:r>
            <a:r>
              <a:rPr lang="zh-CN" altLang="en-US" dirty="0"/>
              <a:t>而把自己的目标页面放到栈底</a:t>
            </a:r>
            <a:endParaRPr lang="en-US" altLang="zh-CN" dirty="0"/>
          </a:p>
          <a:p>
            <a:pPr marL="0" indent="0" algn="l">
              <a:buNone/>
            </a:pP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 err="1"/>
              <a:t>switchTab</a:t>
            </a:r>
            <a:r>
              <a:rPr lang="zh-CN" altLang="en-US" dirty="0"/>
              <a:t>功能是：跳转到 </a:t>
            </a:r>
            <a:r>
              <a:rPr lang="en-US" altLang="zh-CN" dirty="0" err="1"/>
              <a:t>tabBar</a:t>
            </a:r>
            <a:r>
              <a:rPr lang="en-US" altLang="zh-CN" dirty="0"/>
              <a:t> </a:t>
            </a:r>
            <a:r>
              <a:rPr lang="zh-CN" altLang="en-US" dirty="0"/>
              <a:t>页面，并关闭其他所有非 </a:t>
            </a:r>
            <a:r>
              <a:rPr lang="en-US" altLang="zh-CN" dirty="0" err="1"/>
              <a:t>tabBar</a:t>
            </a:r>
            <a:r>
              <a:rPr lang="en-US" altLang="zh-CN" dirty="0"/>
              <a:t> </a:t>
            </a:r>
            <a:r>
              <a:rPr lang="zh-CN" altLang="en-US" dirty="0"/>
              <a:t>页面。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668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93E7C-8D64-DECC-E598-91D378A3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实验设计：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9CC26A-1E66-0540-D04F-2C24FA531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0957"/>
            <a:ext cx="10515600" cy="2710280"/>
          </a:xfrm>
        </p:spPr>
        <p:txBody>
          <a:bodyPr/>
          <a:lstStyle/>
          <a:p>
            <a:pPr marL="0" indent="0" algn="l">
              <a:buNone/>
            </a:pPr>
            <a:r>
              <a:rPr lang="en-US" altLang="zh-CN" dirty="0"/>
              <a:t>1.</a:t>
            </a:r>
            <a:r>
              <a:rPr lang="zh-CN" altLang="en-US" dirty="0"/>
              <a:t>在各个页面的</a:t>
            </a:r>
            <a:r>
              <a:rPr lang="en-US" altLang="zh-CN" dirty="0" err="1"/>
              <a:t>onLoad</a:t>
            </a:r>
            <a:r>
              <a:rPr lang="zh-CN" altLang="en-US" dirty="0"/>
              <a:t>、</a:t>
            </a:r>
            <a:r>
              <a:rPr lang="en-US" altLang="zh-CN" dirty="0" err="1"/>
              <a:t>unLoad</a:t>
            </a:r>
            <a:r>
              <a:rPr lang="zh-CN" altLang="en-US" dirty="0"/>
              <a:t>、</a:t>
            </a:r>
            <a:r>
              <a:rPr lang="en-US" altLang="zh-CN" dirty="0" err="1"/>
              <a:t>onHide</a:t>
            </a:r>
            <a:r>
              <a:rPr lang="zh-CN" altLang="en-US" dirty="0"/>
              <a:t>、</a:t>
            </a:r>
            <a:r>
              <a:rPr lang="en-US" altLang="zh-CN" dirty="0" err="1"/>
              <a:t>onShow</a:t>
            </a:r>
            <a:r>
              <a:rPr lang="zh-CN" altLang="en-US" dirty="0"/>
              <a:t>、</a:t>
            </a:r>
            <a:r>
              <a:rPr lang="en-US" altLang="zh-CN" dirty="0" err="1"/>
              <a:t>onReady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中添加</a:t>
            </a:r>
            <a:r>
              <a:rPr lang="en-US" altLang="zh-CN" dirty="0"/>
              <a:t>console.log(“Name-Type”,</a:t>
            </a:r>
            <a:r>
              <a:rPr lang="en-US" altLang="zh-CN" dirty="0" err="1"/>
              <a:t>Date.now</a:t>
            </a:r>
            <a:r>
              <a:rPr lang="en-US" altLang="zh-CN" dirty="0"/>
              <a:t>())</a:t>
            </a:r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在预览中点击进入各个页面，观察</a:t>
            </a:r>
            <a:r>
              <a:rPr lang="en-US" altLang="zh-CN" dirty="0"/>
              <a:t>console</a:t>
            </a:r>
            <a:r>
              <a:rPr lang="zh-CN" altLang="en-US" dirty="0"/>
              <a:t>中的输出</a:t>
            </a:r>
            <a:endParaRPr lang="en-US" altLang="zh-CN" dirty="0"/>
          </a:p>
          <a:p>
            <a:pPr marL="0" indent="0" algn="l">
              <a:buNone/>
            </a:pPr>
            <a:r>
              <a:rPr lang="en-US" altLang="zh-CN" dirty="0"/>
              <a:t>3.</a:t>
            </a:r>
            <a:r>
              <a:rPr lang="zh-CN" altLang="en-US" dirty="0"/>
              <a:t>与</a:t>
            </a:r>
            <a:r>
              <a:rPr lang="en-US" altLang="zh-CN" dirty="0" err="1"/>
              <a:t>navigateTo</a:t>
            </a:r>
            <a:r>
              <a:rPr lang="zh-CN" altLang="en-US" dirty="0"/>
              <a:t>、</a:t>
            </a:r>
            <a:r>
              <a:rPr lang="en-US" altLang="zh-CN" dirty="0" err="1"/>
              <a:t>redirectTo</a:t>
            </a:r>
            <a:r>
              <a:rPr lang="zh-CN" altLang="en-US" dirty="0"/>
              <a:t>、</a:t>
            </a:r>
            <a:r>
              <a:rPr lang="en-US" altLang="zh-CN" dirty="0" err="1"/>
              <a:t>reLaunch</a:t>
            </a:r>
            <a:r>
              <a:rPr lang="zh-CN" altLang="en-US" dirty="0"/>
              <a:t>、</a:t>
            </a:r>
            <a:r>
              <a:rPr lang="en-US" altLang="zh-CN" dirty="0" err="1"/>
              <a:t>switchTab</a:t>
            </a:r>
            <a:r>
              <a:rPr lang="zh-CN" altLang="en-US" dirty="0"/>
              <a:t>对照，确定页面的时序关系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7370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EE117-7C9C-F438-85AF-92199DAA0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302" y="2739315"/>
            <a:ext cx="1956881" cy="1379369"/>
          </a:xfrm>
        </p:spPr>
        <p:txBody>
          <a:bodyPr/>
          <a:lstStyle/>
          <a:p>
            <a:r>
              <a:rPr lang="zh-CN" altLang="en-US" dirty="0"/>
              <a:t>任务三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3433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33EB1-B8D7-8B2D-B946-9EF08651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zh-CN" altLang="en-US" dirty="0"/>
            </a:br>
            <a:r>
              <a:rPr lang="zh-CN" altLang="en-US" dirty="0"/>
              <a:t>在模态弹窗和菜单栏中实现页面跳转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BCB717-36A9-6378-964A-7B107A369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4" y="1842469"/>
            <a:ext cx="2292298" cy="46504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0988DB-66BD-BF8F-1073-BA55E2ABC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2469"/>
            <a:ext cx="4854102" cy="42803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38D9157-D541-ADCD-BA52-6C4A4A5C1CD1}"/>
              </a:ext>
            </a:extLst>
          </p:cNvPr>
          <p:cNvSpPr txBox="1"/>
          <p:nvPr/>
        </p:nvSpPr>
        <p:spPr>
          <a:xfrm>
            <a:off x="3500281" y="1842469"/>
            <a:ext cx="461665" cy="12444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代码实现：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64238A-F4F3-C730-D34E-D3CA1C45825D}"/>
              </a:ext>
            </a:extLst>
          </p:cNvPr>
          <p:cNvSpPr txBox="1"/>
          <p:nvPr/>
        </p:nvSpPr>
        <p:spPr>
          <a:xfrm>
            <a:off x="4487693" y="184246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模态弹窗：</a:t>
            </a:r>
          </a:p>
        </p:txBody>
      </p:sp>
    </p:spTree>
    <p:extLst>
      <p:ext uri="{BB962C8B-B14F-4D97-AF65-F5344CB8AC3E}">
        <p14:creationId xmlns:p14="http://schemas.microsoft.com/office/powerpoint/2010/main" val="1173041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33EB1-B8D7-8B2D-B946-9EF08651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zh-CN" altLang="en-US" dirty="0"/>
            </a:br>
            <a:r>
              <a:rPr lang="zh-CN" altLang="en-US" dirty="0"/>
              <a:t>在模态弹窗和菜单栏中实现页面跳转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BCB717-36A9-6378-964A-7B107A369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4" y="1842469"/>
            <a:ext cx="2292298" cy="46504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15A606-6261-2960-99EF-9CC8B2D96AC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00" y="1843200"/>
            <a:ext cx="4852800" cy="4280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38D9157-D541-ADCD-BA52-6C4A4A5C1CD1}"/>
              </a:ext>
            </a:extLst>
          </p:cNvPr>
          <p:cNvSpPr txBox="1"/>
          <p:nvPr/>
        </p:nvSpPr>
        <p:spPr>
          <a:xfrm>
            <a:off x="3500281" y="1842469"/>
            <a:ext cx="461665" cy="12444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代码实现：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64238A-F4F3-C730-D34E-D3CA1C45825D}"/>
              </a:ext>
            </a:extLst>
          </p:cNvPr>
          <p:cNvSpPr txBox="1"/>
          <p:nvPr/>
        </p:nvSpPr>
        <p:spPr>
          <a:xfrm>
            <a:off x="4487693" y="184246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菜单栏：</a:t>
            </a:r>
          </a:p>
        </p:txBody>
      </p:sp>
    </p:spTree>
    <p:extLst>
      <p:ext uri="{BB962C8B-B14F-4D97-AF65-F5344CB8AC3E}">
        <p14:creationId xmlns:p14="http://schemas.microsoft.com/office/powerpoint/2010/main" val="297393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E6BA96-D354-1377-077C-412E2502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5139-5826-72A8-5D86-D4C2C11FD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学习是一场永不止步的奇妙旅程。在这个信息爆炸的时代，我们有幸拥有前所未有的机会和资源来自我学习和探索知识。自我学习的过程是一个充满挑战和发现的征途。一开始，我们可能觉得无所适从，迷失在浩瀚的信息海洋中。但慢慢地，随着知识的积累和经验的积累，我们开始建立自己的认知框架，明确自己的学习方向。这种逐步清晰的认知让我们更有信心，更有动力去探索更深层次的知识。通过自我学习，我发现知识的广度和深度是无限的。每一个领域都有着自己的独特之处，每一本书、每一篇文章都可能带来新的启发。学习不仅是为了解决当下问题，更是为了拓展自己的视野，提高自己的解决问题的能力。另外，自我学习也教会了我持之以恒、不断进步的品质。在学习的过程中，遇到困难和挫折是不可避免的。但正是这些挑战让我更加坚定了学习的决心，让我懂得了只有不断努力，才能够克服困难，取得进步。自我学习的过程不仅让我丰富了知识，还让我收获了成就感和满足感。当我能够理解一些复杂的概念，解决一些困难的问题时，我会感到一种说不出的快乐和自豪。这种成就感让我更加热爱学习，愿意不断投入其中。总的来说，自我学习是一种宝贵的财富，它不仅丰富了我的知识，也塑造了我的品格。在未来的日子里，我愿意继续保持这种探索精神，不断学习、不断进步。学无止境，人生不息，让我们一起走向更高的山川，更辽阔的海洋。</a:t>
            </a:r>
          </a:p>
        </p:txBody>
      </p:sp>
    </p:spTree>
    <p:extLst>
      <p:ext uri="{BB962C8B-B14F-4D97-AF65-F5344CB8AC3E}">
        <p14:creationId xmlns:p14="http://schemas.microsoft.com/office/powerpoint/2010/main" val="3192496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F50C30-4E66-32F7-AF4C-9ED014415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1559" y="2724803"/>
            <a:ext cx="4728882" cy="140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8800" dirty="0"/>
              <a:t>谢谢老师</a:t>
            </a:r>
          </a:p>
        </p:txBody>
      </p:sp>
    </p:spTree>
    <p:extLst>
      <p:ext uri="{BB962C8B-B14F-4D97-AF65-F5344CB8AC3E}">
        <p14:creationId xmlns:p14="http://schemas.microsoft.com/office/powerpoint/2010/main" val="3819001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93E7C-8D64-DECC-E598-91D378A3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实验代码截图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5833BD-4C10-4FE6-530D-C5BAEF358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28" y="2352426"/>
            <a:ext cx="3628691" cy="37836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2444F7-1B96-B870-8198-AC9F871CA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1" y="2352425"/>
            <a:ext cx="3628691" cy="37836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6F2D5C-D571-CC7D-6C4B-4A509DFCB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112" y="2352425"/>
            <a:ext cx="3628691" cy="378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68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93E7C-8D64-DECC-E598-91D378A3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实验代码截图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B45D17-7E2E-7618-1BED-CC289ED9B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37" y="1823788"/>
            <a:ext cx="4269022" cy="44513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3A3D86-5BB2-E71C-9C58-5932DFC7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579" y="1839244"/>
            <a:ext cx="4254199" cy="443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24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93E7C-8D64-DECC-E598-91D378A3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0895AB-FAD5-7B5F-0C41-5B4E49291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00" y="1490400"/>
            <a:ext cx="9431582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06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93E7C-8D64-DECC-E598-91D378A3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5EBFFC-1960-5A07-A426-7559E52EE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583" y="1491125"/>
            <a:ext cx="943158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1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93E7C-8D64-DECC-E598-91D378A3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355060-7F8E-30B5-14DF-F29B30841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00" y="1490400"/>
            <a:ext cx="943158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31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93E7C-8D64-DECC-E598-91D378A3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F0867B-BB5F-8387-EAD8-D08677A8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00" y="1490400"/>
            <a:ext cx="943158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4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1128</Words>
  <Application>Microsoft Office PowerPoint</Application>
  <PresentationFormat>宽屏</PresentationFormat>
  <Paragraphs>112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8" baseType="lpstr">
      <vt:lpstr>等线</vt:lpstr>
      <vt:lpstr>等线 Light</vt:lpstr>
      <vt:lpstr>Arial</vt:lpstr>
      <vt:lpstr>Office 主题​​</vt:lpstr>
      <vt:lpstr>模块间时序关系的系统探索 </vt:lpstr>
      <vt:lpstr>任务二 </vt:lpstr>
      <vt:lpstr>实验设计：</vt:lpstr>
      <vt:lpstr>实验代码截图</vt:lpstr>
      <vt:lpstr>实验代码截图</vt:lpstr>
      <vt:lpstr>测试结果</vt:lpstr>
      <vt:lpstr>测试结果</vt:lpstr>
      <vt:lpstr>测试结果</vt:lpstr>
      <vt:lpstr>测试结果</vt:lpstr>
      <vt:lpstr>测试结果</vt:lpstr>
      <vt:lpstr>测试结果</vt:lpstr>
      <vt:lpstr>测试结果</vt:lpstr>
      <vt:lpstr>结果分析</vt:lpstr>
      <vt:lpstr>结果分析</vt:lpstr>
      <vt:lpstr>结果分析</vt:lpstr>
      <vt:lpstr>结果分析</vt:lpstr>
      <vt:lpstr>结果分析</vt:lpstr>
      <vt:lpstr>结果分析</vt:lpstr>
      <vt:lpstr>结果分析</vt:lpstr>
      <vt:lpstr>结果分析</vt:lpstr>
      <vt:lpstr>结果分析</vt:lpstr>
      <vt:lpstr>补充：switchTab</vt:lpstr>
      <vt:lpstr>测试结果</vt:lpstr>
      <vt:lpstr>测试结果</vt:lpstr>
      <vt:lpstr>测试结果</vt:lpstr>
      <vt:lpstr>结果分析</vt:lpstr>
      <vt:lpstr>结果分析</vt:lpstr>
      <vt:lpstr>结果分析</vt:lpstr>
      <vt:lpstr>结果分析</vt:lpstr>
      <vt:lpstr>任务三 </vt:lpstr>
      <vt:lpstr> 在模态弹窗和菜单栏中实现页面跳转</vt:lpstr>
      <vt:lpstr> 在模态弹窗和菜单栏中实现页面跳转</vt:lpstr>
      <vt:lpstr>感悟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熠卓 赵</dc:creator>
  <cp:lastModifiedBy>熠卓 赵</cp:lastModifiedBy>
  <cp:revision>3</cp:revision>
  <dcterms:created xsi:type="dcterms:W3CDTF">2023-10-15T08:03:49Z</dcterms:created>
  <dcterms:modified xsi:type="dcterms:W3CDTF">2024-11-02T15:11:30Z</dcterms:modified>
</cp:coreProperties>
</file>